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6740" autoAdjust="0"/>
    <p:restoredTop sz="94660" autoAdjust="0"/>
  </p:normalViewPr>
  <p:slideViewPr>
    <p:cSldViewPr>
      <p:cViewPr varScale="1">
        <p:scale>
          <a:sx n="74" d="100"/>
          <a:sy n="74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2C86-74D5-4821-911D-77DF96327BC2}" type="datetimeFigureOut">
              <a:rPr lang="en-US" smtClean="0"/>
              <a:t>5/2/2012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BD189-6AB3-4A69-BCC6-83F84A29A4A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2C86-74D5-4821-911D-77DF96327BC2}" type="datetimeFigureOut">
              <a:rPr lang="en-US" smtClean="0"/>
              <a:t>5/2/2012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BD189-6AB3-4A69-BCC6-83F84A29A4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2C86-74D5-4821-911D-77DF96327BC2}" type="datetimeFigureOut">
              <a:rPr lang="en-US" smtClean="0"/>
              <a:t>5/2/2012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BD189-6AB3-4A69-BCC6-83F84A29A4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2C86-74D5-4821-911D-77DF96327BC2}" type="datetimeFigureOut">
              <a:rPr lang="en-US" smtClean="0"/>
              <a:t>5/2/2012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BD189-6AB3-4A69-BCC6-83F84A29A4A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2C86-74D5-4821-911D-77DF96327BC2}" type="datetimeFigureOut">
              <a:rPr lang="en-US" smtClean="0"/>
              <a:t>5/2/2012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BD189-6AB3-4A69-BCC6-83F84A29A4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2C86-74D5-4821-911D-77DF96327BC2}" type="datetimeFigureOut">
              <a:rPr lang="en-US" smtClean="0"/>
              <a:t>5/2/2012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BD189-6AB3-4A69-BCC6-83F84A29A4A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2C86-74D5-4821-911D-77DF96327BC2}" type="datetimeFigureOut">
              <a:rPr lang="en-US" smtClean="0"/>
              <a:t>5/2/2012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BD189-6AB3-4A69-BCC6-83F84A29A4A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2C86-74D5-4821-911D-77DF96327BC2}" type="datetimeFigureOut">
              <a:rPr lang="en-US" smtClean="0"/>
              <a:t>5/2/2012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BD189-6AB3-4A69-BCC6-83F84A29A4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2C86-74D5-4821-911D-77DF96327BC2}" type="datetimeFigureOut">
              <a:rPr lang="en-US" smtClean="0"/>
              <a:t>5/2/2012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BD189-6AB3-4A69-BCC6-83F84A29A4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2C86-74D5-4821-911D-77DF96327BC2}" type="datetimeFigureOut">
              <a:rPr lang="en-US" smtClean="0"/>
              <a:t>5/2/2012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BD189-6AB3-4A69-BCC6-83F84A29A4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2C86-74D5-4821-911D-77DF96327BC2}" type="datetimeFigureOut">
              <a:rPr lang="en-US" smtClean="0"/>
              <a:t>5/2/2012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BD189-6AB3-4A69-BCC6-83F84A29A4A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30E2C86-74D5-4821-911D-77DF96327BC2}" type="datetimeFigureOut">
              <a:rPr lang="en-US" smtClean="0"/>
              <a:t>5/2/2012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DDBD189-6AB3-4A69-BCC6-83F84A29A4A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Brayden Grams 3-28-12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Talent 21 project!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34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7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86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Glacier 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How did humans directly impact their empowerment?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52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Early man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Stating a fire was good and bad. a good reason because was to scare animals like wolfs and other species.</a:t>
            </a:r>
          </a:p>
          <a:p>
            <a:r>
              <a:rPr lang="en-US" dirty="0" smtClean="0"/>
              <a:t>A bad reason was that burning wood would do less trees and pollution.</a:t>
            </a:r>
          </a:p>
          <a:p>
            <a:r>
              <a:rPr lang="en-US" dirty="0"/>
              <a:t>Population</a:t>
            </a:r>
          </a:p>
          <a:p>
            <a:r>
              <a:rPr lang="en-US" dirty="0"/>
              <a:t>And arrows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10000"/>
            <a:ext cx="2667000" cy="267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48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farmers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Irrigation was a good/bad reason because </a:t>
            </a:r>
          </a:p>
          <a:p>
            <a:r>
              <a:rPr lang="en-US" dirty="0" smtClean="0"/>
              <a:t>A good reason is that irrigation provided  water supplies for the crops.</a:t>
            </a:r>
          </a:p>
          <a:p>
            <a:r>
              <a:rPr lang="en-US" dirty="0" smtClean="0"/>
              <a:t>It changed the course of dams</a:t>
            </a:r>
            <a:endParaRPr lang="en-US" dirty="0"/>
          </a:p>
          <a:p>
            <a:r>
              <a:rPr lang="en-US" dirty="0" smtClean="0"/>
              <a:t>And they used dams to stop the flooding of the nile.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86200"/>
            <a:ext cx="3492500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1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Mesopotamia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How did humans directly impact their empowerment?</a:t>
            </a:r>
          </a:p>
          <a:p>
            <a:r>
              <a:rPr lang="en-US" dirty="0" smtClean="0"/>
              <a:t>Floods</a:t>
            </a:r>
          </a:p>
          <a:p>
            <a:r>
              <a:rPr lang="en-US" dirty="0" smtClean="0"/>
              <a:t>Land use</a:t>
            </a:r>
          </a:p>
          <a:p>
            <a:r>
              <a:rPr lang="en-US" dirty="0" smtClean="0"/>
              <a:t>City state</a:t>
            </a:r>
          </a:p>
          <a:p>
            <a:r>
              <a:rPr lang="en-US" dirty="0" smtClean="0"/>
              <a:t>Monarchy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69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How did humans directly impact their empowerment?</a:t>
            </a:r>
          </a:p>
          <a:p>
            <a:r>
              <a:rPr lang="en-US" dirty="0" smtClean="0"/>
              <a:t>Arid</a:t>
            </a:r>
          </a:p>
          <a:p>
            <a:r>
              <a:rPr lang="en-US" dirty="0" smtClean="0"/>
              <a:t>Cataracts</a:t>
            </a:r>
          </a:p>
          <a:p>
            <a:r>
              <a:rPr lang="en-US" dirty="0" smtClean="0"/>
              <a:t>Delta</a:t>
            </a:r>
          </a:p>
          <a:p>
            <a:r>
              <a:rPr lang="en-US" dirty="0" smtClean="0"/>
              <a:t>Predict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67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How did humans directly impact their empowerment?</a:t>
            </a:r>
          </a:p>
          <a:p>
            <a:r>
              <a:rPr lang="en-US" dirty="0" smtClean="0"/>
              <a:t>Peninsula</a:t>
            </a:r>
          </a:p>
          <a:p>
            <a:r>
              <a:rPr lang="en-US" dirty="0" smtClean="0"/>
              <a:t>Isthmus</a:t>
            </a:r>
          </a:p>
          <a:p>
            <a:r>
              <a:rPr lang="en-US" dirty="0" smtClean="0"/>
              <a:t>Harbors</a:t>
            </a:r>
          </a:p>
          <a:p>
            <a:r>
              <a:rPr lang="en-US" dirty="0" smtClean="0"/>
              <a:t>Crete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5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How did humans directly impact their empowerment?</a:t>
            </a:r>
          </a:p>
          <a:p>
            <a:r>
              <a:rPr lang="en-US" dirty="0" smtClean="0"/>
              <a:t>Arable</a:t>
            </a:r>
          </a:p>
          <a:p>
            <a:r>
              <a:rPr lang="en-US" dirty="0" smtClean="0"/>
              <a:t>Forum</a:t>
            </a:r>
          </a:p>
          <a:p>
            <a:r>
              <a:rPr lang="en-US" dirty="0" smtClean="0"/>
              <a:t>Confederation</a:t>
            </a:r>
          </a:p>
          <a:p>
            <a:r>
              <a:rPr lang="en-US" dirty="0" smtClean="0"/>
              <a:t>Tribunes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50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112</TotalTime>
  <Words>151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Slipstream</vt:lpstr>
      <vt:lpstr>Talent 21 project!</vt:lpstr>
      <vt:lpstr>PowerPoint Presentation</vt:lpstr>
      <vt:lpstr>Glacier age</vt:lpstr>
      <vt:lpstr>Early man </vt:lpstr>
      <vt:lpstr>Early farmers </vt:lpstr>
      <vt:lpstr>Mesopotamia</vt:lpstr>
      <vt:lpstr>Egypt </vt:lpstr>
      <vt:lpstr>Greece </vt:lpstr>
      <vt:lpstr>Rome</vt:lpstr>
      <vt:lpstr>PowerPoint Presentation</vt:lpstr>
    </vt:vector>
  </TitlesOfParts>
  <Company>Hamilton Township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Talent 21 project!</dc:title>
  <dc:creator>BRAYDENGRAMS</dc:creator>
  <cp:lastModifiedBy>BRAYDENGRAMS</cp:lastModifiedBy>
  <cp:revision>7</cp:revision>
  <dcterms:created xsi:type="dcterms:W3CDTF">2012-03-28T13:51:15Z</dcterms:created>
  <dcterms:modified xsi:type="dcterms:W3CDTF">2012-05-02T15:27:53Z</dcterms:modified>
</cp:coreProperties>
</file>